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fhiGPq2-i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Semafor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Jakub “Ma1ník“ Velen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5940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informace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světelné signalizační zařízení na pozemních </a:t>
            </a:r>
            <a:r>
              <a:rPr lang="cs-CZ" dirty="0" smtClean="0"/>
              <a:t>komunikacích</a:t>
            </a:r>
          </a:p>
          <a:p>
            <a:r>
              <a:rPr lang="cs-CZ" dirty="0"/>
              <a:t>signály pro chodce</a:t>
            </a:r>
          </a:p>
          <a:p>
            <a:r>
              <a:rPr lang="cs-CZ" dirty="0"/>
              <a:t>signály pro </a:t>
            </a:r>
            <a:r>
              <a:rPr lang="cs-CZ" dirty="0" smtClean="0"/>
              <a:t>tramvaje</a:t>
            </a:r>
          </a:p>
          <a:p>
            <a:r>
              <a:rPr lang="cs-CZ" dirty="0"/>
              <a:t>mechanické návěstidlo v silniční </a:t>
            </a:r>
            <a:r>
              <a:rPr lang="cs-CZ" dirty="0" smtClean="0"/>
              <a:t>dopravě</a:t>
            </a:r>
          </a:p>
          <a:p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877" y="685800"/>
            <a:ext cx="2939068" cy="264144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877" y="3526746"/>
            <a:ext cx="2939068" cy="191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0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konec srandy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Semafor je divadlo v </a:t>
            </a:r>
            <a:r>
              <a:rPr lang="pt-BR" dirty="0" smtClean="0"/>
              <a:t>Praze</a:t>
            </a:r>
            <a:r>
              <a:rPr lang="cs-CZ" dirty="0"/>
              <a:t> </a:t>
            </a:r>
            <a:r>
              <a:rPr lang="cs-CZ" dirty="0" smtClean="0"/>
              <a:t>(ne ten na silnici </a:t>
            </a:r>
            <a:r>
              <a:rPr lang="cs-CZ" dirty="0" smtClean="0">
                <a:sym typeface="Wingdings" panose="05000000000000000000" pitchFamily="2" charset="2"/>
              </a:rPr>
              <a:t>:))</a:t>
            </a:r>
          </a:p>
          <a:p>
            <a:r>
              <a:rPr lang="cs-CZ" dirty="0" smtClean="0"/>
              <a:t>Bylo založené 31.října 1959 Jiřím Suchým a Jiřím </a:t>
            </a:r>
            <a:r>
              <a:rPr lang="cs-CZ" dirty="0" err="1"/>
              <a:t>Š</a:t>
            </a:r>
            <a:r>
              <a:rPr lang="cs-CZ" dirty="0" err="1" smtClean="0"/>
              <a:t>litrem</a:t>
            </a:r>
            <a:endParaRPr lang="cs-CZ" dirty="0" smtClean="0"/>
          </a:p>
          <a:p>
            <a:r>
              <a:rPr lang="cs-CZ" dirty="0" smtClean="0"/>
              <a:t>Sídlí v Praze na Dejvické ulici</a:t>
            </a:r>
          </a:p>
          <a:p>
            <a:r>
              <a:rPr lang="cs-CZ" dirty="0" smtClean="0"/>
              <a:t>Hraje tu okolo 50ti herců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5" y="21598"/>
            <a:ext cx="1323975" cy="132840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531" y="477567"/>
            <a:ext cx="3527270" cy="235004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475" y="3491812"/>
            <a:ext cx="4062825" cy="303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5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Jiří </a:t>
            </a:r>
            <a:r>
              <a:rPr lang="cs-CZ" dirty="0" smtClean="0"/>
              <a:t>Suchý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371600" y="2286000"/>
            <a:ext cx="9518073" cy="3581400"/>
          </a:xfrm>
        </p:spPr>
        <p:txBody>
          <a:bodyPr/>
          <a:lstStyle/>
          <a:p>
            <a:r>
              <a:rPr lang="cs-CZ" dirty="0" smtClean="0"/>
              <a:t>Narodil se 1.října 1931</a:t>
            </a:r>
          </a:p>
          <a:p>
            <a:r>
              <a:rPr lang="cs-CZ" dirty="0"/>
              <a:t>D</a:t>
            </a:r>
            <a:r>
              <a:rPr lang="cs-CZ" dirty="0" smtClean="0"/>
              <a:t>ivadelník</a:t>
            </a:r>
            <a:r>
              <a:rPr lang="cs-CZ" dirty="0"/>
              <a:t>, herec, hudebník, textař, zpěvák, básník, skladatel, spisovatel, filmař, grafik, výtvarník, divadelní režisér, komik a </a:t>
            </a:r>
            <a:r>
              <a:rPr lang="cs-CZ" dirty="0" smtClean="0"/>
              <a:t>sběratel</a:t>
            </a:r>
          </a:p>
          <a:p>
            <a:r>
              <a:rPr lang="cs-CZ" dirty="0" smtClean="0"/>
              <a:t>Získal mnoho ocenění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726" y="3414249"/>
            <a:ext cx="5402041" cy="303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380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Jiří </a:t>
            </a:r>
            <a:r>
              <a:rPr lang="cs-CZ" dirty="0" err="1" smtClean="0"/>
              <a:t>Šlitr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Narodil se 15.února a zemřel 26.prosince 1969</a:t>
            </a:r>
          </a:p>
          <a:p>
            <a:r>
              <a:rPr lang="cs-CZ" dirty="0"/>
              <a:t>H</a:t>
            </a:r>
            <a:r>
              <a:rPr lang="cs-CZ" dirty="0" smtClean="0"/>
              <a:t>udební </a:t>
            </a:r>
            <a:r>
              <a:rPr lang="cs-CZ" dirty="0"/>
              <a:t>skladatel, instrumentalista (virtuózní klavírista), zpěvák, herec, knižní ilustrátor a </a:t>
            </a:r>
            <a:r>
              <a:rPr lang="cs-CZ" dirty="0" smtClean="0"/>
              <a:t>výtvarník</a:t>
            </a:r>
          </a:p>
          <a:p>
            <a:r>
              <a:rPr lang="cs-CZ" dirty="0"/>
              <a:t>Významně ovlivnil českou populární </a:t>
            </a:r>
            <a:r>
              <a:rPr lang="cs-CZ" dirty="0" smtClean="0"/>
              <a:t>hudbu</a:t>
            </a:r>
          </a:p>
          <a:p>
            <a:r>
              <a:rPr lang="cs-CZ" dirty="0"/>
              <a:t>Zhudebnil přes 300 písní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833" y="3165850"/>
            <a:ext cx="2721552" cy="33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9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Název </a:t>
            </a:r>
            <a:r>
              <a:rPr lang="cs-CZ" dirty="0" smtClean="0"/>
              <a:t>odvozen ze </a:t>
            </a:r>
            <a:r>
              <a:rPr lang="cs-CZ" b="1" dirty="0" err="1"/>
              <a:t>SE</a:t>
            </a:r>
            <a:r>
              <a:rPr lang="cs-CZ" dirty="0" err="1"/>
              <a:t>dm</a:t>
            </a:r>
            <a:r>
              <a:rPr lang="cs-CZ" dirty="0"/>
              <a:t> </a:t>
            </a:r>
            <a:r>
              <a:rPr lang="cs-CZ" b="1" dirty="0" err="1"/>
              <a:t>MA</a:t>
            </a:r>
            <a:r>
              <a:rPr lang="cs-CZ" dirty="0" err="1"/>
              <a:t>lých</a:t>
            </a:r>
            <a:r>
              <a:rPr lang="cs-CZ" dirty="0"/>
              <a:t> </a:t>
            </a:r>
            <a:r>
              <a:rPr lang="cs-CZ" b="1" dirty="0" err="1" smtClean="0"/>
              <a:t>FOR</a:t>
            </a:r>
            <a:r>
              <a:rPr lang="cs-CZ" dirty="0" err="1"/>
              <a:t>em</a:t>
            </a:r>
            <a:r>
              <a:rPr lang="cs-CZ" dirty="0"/>
              <a:t> (film, poezie, jazz, loutky, tanec, výtvarné umění a hudební </a:t>
            </a:r>
            <a:r>
              <a:rPr lang="cs-CZ" dirty="0" smtClean="0"/>
              <a:t>komedie)</a:t>
            </a:r>
          </a:p>
          <a:p>
            <a:r>
              <a:rPr lang="cs-CZ" dirty="0"/>
              <a:t>První hrou Semaforu se stala hudební komedie Člověk z </a:t>
            </a:r>
            <a:r>
              <a:rPr lang="cs-CZ" dirty="0" smtClean="0"/>
              <a:t>půdy</a:t>
            </a:r>
          </a:p>
          <a:p>
            <a:r>
              <a:rPr lang="cs-CZ" dirty="0" smtClean="0"/>
              <a:t>1962 </a:t>
            </a:r>
            <a:r>
              <a:rPr lang="cs-CZ" dirty="0"/>
              <a:t>odešlo ze Semaforu několik významných </a:t>
            </a:r>
            <a:r>
              <a:rPr lang="cs-CZ" dirty="0" smtClean="0"/>
              <a:t>lidí (Waldemar Matuška)</a:t>
            </a:r>
          </a:p>
          <a:p>
            <a:r>
              <a:rPr lang="cs-CZ" dirty="0"/>
              <a:t>Roku 1972 měla premiéru hra Kytice, nejhranější hra Semaforu </a:t>
            </a:r>
            <a:r>
              <a:rPr lang="cs-CZ" dirty="0" smtClean="0"/>
              <a:t>vůbec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300" y="4242262"/>
            <a:ext cx="2746837" cy="248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39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Dílo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Člověk </a:t>
            </a:r>
            <a:r>
              <a:rPr lang="cs-CZ" dirty="0"/>
              <a:t>z </a:t>
            </a:r>
            <a:r>
              <a:rPr lang="cs-CZ" dirty="0" smtClean="0"/>
              <a:t>půdy</a:t>
            </a:r>
          </a:p>
          <a:p>
            <a:r>
              <a:rPr lang="cs-CZ" dirty="0"/>
              <a:t>Zuzana je sama </a:t>
            </a:r>
            <a:r>
              <a:rPr lang="cs-CZ" dirty="0" smtClean="0"/>
              <a:t>doma</a:t>
            </a:r>
          </a:p>
          <a:p>
            <a:r>
              <a:rPr lang="cs-CZ" dirty="0"/>
              <a:t>Taková ztráta </a:t>
            </a:r>
            <a:r>
              <a:rPr lang="cs-CZ" dirty="0" smtClean="0"/>
              <a:t>krve</a:t>
            </a:r>
          </a:p>
          <a:p>
            <a:r>
              <a:rPr lang="cs-CZ" dirty="0"/>
              <a:t>Papírové </a:t>
            </a:r>
            <a:r>
              <a:rPr lang="cs-CZ" dirty="0" smtClean="0"/>
              <a:t>blues</a:t>
            </a:r>
          </a:p>
          <a:p>
            <a:r>
              <a:rPr lang="cs-CZ" dirty="0"/>
              <a:t>kabaret Jonáš a </a:t>
            </a:r>
            <a:r>
              <a:rPr lang="cs-CZ" dirty="0" err="1" smtClean="0"/>
              <a:t>tingl-tangl</a:t>
            </a:r>
            <a:endParaRPr lang="cs-CZ" dirty="0" smtClean="0"/>
          </a:p>
          <a:p>
            <a:r>
              <a:rPr lang="cs-CZ" dirty="0"/>
              <a:t>Kdyby tisíc </a:t>
            </a:r>
            <a:r>
              <a:rPr lang="cs-CZ" dirty="0" smtClean="0"/>
              <a:t>klarinetů</a:t>
            </a:r>
          </a:p>
          <a:p>
            <a:r>
              <a:rPr lang="cs-CZ" dirty="0">
                <a:hlinkClick r:id="rId2"/>
              </a:rPr>
              <a:t>Jonáš dejme tomu v </a:t>
            </a:r>
            <a:r>
              <a:rPr lang="cs-CZ" dirty="0" smtClean="0">
                <a:hlinkClick r:id="rId2"/>
              </a:rPr>
              <a:t>úterý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4146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892" y="1249767"/>
            <a:ext cx="5066348" cy="405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033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96</TotalTime>
  <Words>210</Words>
  <Application>Microsoft Office PowerPoint</Application>
  <PresentationFormat>Širokoúhlá obrazovka</PresentationFormat>
  <Paragraphs>34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1" baseType="lpstr">
      <vt:lpstr>Franklin Gothic Book</vt:lpstr>
      <vt:lpstr>Wingdings</vt:lpstr>
      <vt:lpstr>Crop</vt:lpstr>
      <vt:lpstr>Semafor</vt:lpstr>
      <vt:lpstr>Základní informace</vt:lpstr>
      <vt:lpstr>konec srandy </vt:lpstr>
      <vt:lpstr>Jiří Suchý </vt:lpstr>
      <vt:lpstr>Jiří Šlitr</vt:lpstr>
      <vt:lpstr>Historie</vt:lpstr>
      <vt:lpstr>Dílo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Semafor</dc:title>
  <dc:creator>Petr</dc:creator>
  <cp:lastModifiedBy>Eva Veselá</cp:lastModifiedBy>
  <cp:revision>9</cp:revision>
  <dcterms:created xsi:type="dcterms:W3CDTF">2022-03-15T19:58:09Z</dcterms:created>
  <dcterms:modified xsi:type="dcterms:W3CDTF">2022-03-25T11:51:08Z</dcterms:modified>
</cp:coreProperties>
</file>