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skatelevize.cz/porady/13280847483-labyrint-sveta-a-raj-srdce/220381485880001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33925F-464E-4F8A-9AD9-9322419D01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4000" b="1" dirty="0"/>
              <a:t>JAN AMOS KOMENSKÝ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489FCF3-230E-4FF1-8986-C8C12FDCAE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Kristýna Kolmačková</a:t>
            </a:r>
          </a:p>
        </p:txBody>
      </p:sp>
    </p:spTree>
    <p:extLst>
      <p:ext uri="{BB962C8B-B14F-4D97-AF65-F5344CB8AC3E}">
        <p14:creationId xmlns:p14="http://schemas.microsoft.com/office/powerpoint/2010/main" val="206281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3BA8F1-8460-444B-BD9A-00FF6E535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5894832" cy="1188720"/>
          </a:xfrm>
        </p:spPr>
        <p:txBody>
          <a:bodyPr>
            <a:normAutofit/>
          </a:bodyPr>
          <a:lstStyle/>
          <a:p>
            <a:r>
              <a:rPr lang="cs-CZ" b="1" dirty="0"/>
              <a:t>Život Komenského</a:t>
            </a:r>
            <a:r>
              <a:rPr lang="cs-CZ" dirty="0"/>
              <a:t>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FCD426-096B-4501-8AD2-989706B01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39" y="2363372"/>
            <a:ext cx="6733713" cy="4135902"/>
          </a:xfrm>
        </p:spPr>
        <p:txBody>
          <a:bodyPr>
            <a:normAutofit/>
          </a:bodyPr>
          <a:lstStyle/>
          <a:p>
            <a:r>
              <a:rPr lang="cs-CZ" sz="2400" dirty="0"/>
              <a:t>narození: 28. března 1592</a:t>
            </a:r>
          </a:p>
          <a:p>
            <a:r>
              <a:rPr lang="cs-CZ" sz="2400" dirty="0"/>
              <a:t>úmrtí: 15. listopadu 1670</a:t>
            </a:r>
          </a:p>
          <a:p>
            <a:r>
              <a:rPr lang="cs-CZ" sz="2400" dirty="0"/>
              <a:t>místo narození není známo, ale uvádí se Uherský Brod nebo Nivnice</a:t>
            </a:r>
          </a:p>
          <a:p>
            <a:r>
              <a:rPr lang="cs-CZ" sz="2400" dirty="0"/>
              <a:t>otec byl Martin Segeš a matka byla Anna Chmelová</a:t>
            </a:r>
          </a:p>
          <a:p>
            <a:endParaRPr lang="cs-CZ" sz="2400" dirty="0"/>
          </a:p>
          <a:p>
            <a:endParaRPr lang="cs-CZ" sz="2400" dirty="0"/>
          </a:p>
          <a:p>
            <a:endParaRPr lang="cs-CZ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9398A9-0D0D-4901-BDDF-B3D93CECA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6706" y="964692"/>
            <a:ext cx="3986784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1FEC3B-E514-4E21-B2CB-7903A7356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1298" y="1128683"/>
            <a:ext cx="36576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A13FA7E-4A1E-483B-A06A-87631D11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1298" y="1120741"/>
            <a:ext cx="4256164" cy="490782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5557B5F-2C1C-40B5-997A-D43AB23B6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406" y="885336"/>
            <a:ext cx="9562012" cy="537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5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C94853-0ECF-411A-A4D6-7D03D821A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Studia Komenského</a:t>
            </a:r>
            <a:r>
              <a:rPr lang="cs-CZ" dirty="0"/>
              <a:t>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F92060-F1A7-435B-BD92-06EC47FC0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023" y="2246811"/>
            <a:ext cx="10398034" cy="4180115"/>
          </a:xfrm>
        </p:spPr>
        <p:txBody>
          <a:bodyPr/>
          <a:lstStyle/>
          <a:p>
            <a:r>
              <a:rPr lang="cs-CZ" sz="2400" dirty="0"/>
              <a:t>roku 1608 studoval na latinské škole v Přerově</a:t>
            </a:r>
          </a:p>
          <a:p>
            <a:r>
              <a:rPr lang="cs-CZ" sz="2400" dirty="0"/>
              <a:t>v roce 1611 odešel na vysokou školu do Herbornu</a:t>
            </a:r>
          </a:p>
          <a:p>
            <a:r>
              <a:rPr lang="cs-CZ" sz="2400" dirty="0"/>
              <a:t>při studiu začal pomáhat profesoru teologie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AD5B238-8D6B-4495-97AA-52F7730AC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51" y="779300"/>
            <a:ext cx="7857811" cy="589335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6493EA2-1CB6-44C2-B81D-4FC93F56D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36" y="1393022"/>
            <a:ext cx="9031994" cy="50718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A9DD150-4F9B-4529-9B39-837129CDD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2243" y="850932"/>
            <a:ext cx="8498026" cy="565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2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5FA474-C631-4BC6-9999-7B157899F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Díla</a:t>
            </a:r>
            <a:r>
              <a:rPr lang="cs-CZ" dirty="0"/>
              <a:t>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BC9DA7-B5BB-42BA-8BB2-B5BF031B8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092" y="2364377"/>
            <a:ext cx="9862458" cy="3396343"/>
          </a:xfrm>
        </p:spPr>
        <p:txBody>
          <a:bodyPr/>
          <a:lstStyle/>
          <a:p>
            <a:r>
              <a:rPr lang="cs-CZ" sz="2400" dirty="0"/>
              <a:t>spisy teologické a filosofické</a:t>
            </a:r>
          </a:p>
          <a:p>
            <a:r>
              <a:rPr lang="cs-CZ" sz="2400" dirty="0"/>
              <a:t>Labyrint světa a ráj srdce</a:t>
            </a:r>
          </a:p>
          <a:p>
            <a:r>
              <a:rPr lang="cs-CZ" sz="2400" dirty="0"/>
              <a:t>Kšaft umírající matky Jednoty bratrské</a:t>
            </a:r>
          </a:p>
          <a:p>
            <a:r>
              <a:rPr lang="cs-CZ" sz="2400" dirty="0"/>
              <a:t>Přemyšlování o dokonalosti křesťanské </a:t>
            </a:r>
          </a:p>
          <a:p>
            <a:r>
              <a:rPr lang="cs-CZ" sz="2400" dirty="0"/>
              <a:t>Listové do nebe</a:t>
            </a:r>
          </a:p>
          <a:p>
            <a:endParaRPr lang="cs-CZ" sz="2400" dirty="0"/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CBA139E-A594-44A8-9F84-B18388392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828" y="964692"/>
            <a:ext cx="4342899" cy="534176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81BDDF8-8AE8-47D9-831F-077B4F4F6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4960" y="579091"/>
            <a:ext cx="3844634" cy="611296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A957904-0AEA-423C-B5BA-89DE80F7F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952" y="551541"/>
            <a:ext cx="3974642" cy="612094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E0ED44C-A005-415C-BA38-9E547B361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7026" y="368526"/>
            <a:ext cx="4200501" cy="612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4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A0F3D4-1187-4CCE-8763-51860D5E1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746" y="809947"/>
            <a:ext cx="7729728" cy="1188720"/>
          </a:xfrm>
        </p:spPr>
        <p:txBody>
          <a:bodyPr/>
          <a:lstStyle/>
          <a:p>
            <a:r>
              <a:rPr lang="cs-CZ" b="1" dirty="0"/>
              <a:t>LABYRINT SVĚTA A RÁJ SRDE</a:t>
            </a:r>
            <a:r>
              <a:rPr lang="cs-CZ" dirty="0"/>
              <a:t>: 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1AC47C2F-4F7F-43D8-B922-12B94A0B3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36" t="17902" r="48064" b="56266"/>
          <a:stretch/>
        </p:blipFill>
        <p:spPr>
          <a:xfrm>
            <a:off x="995083" y="2089053"/>
            <a:ext cx="10742060" cy="412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425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A34797-4264-4782-A6E8-CD87B55D5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Ukázka Díla</a:t>
            </a:r>
            <a:r>
              <a:rPr lang="cs-CZ" dirty="0"/>
              <a:t>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15A030-81A2-402F-B899-45A08560F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https://www.ceskatelevize.cz/porady/13280847483-labyrint-sveta-a-raj-srdce/220381485880001/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775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13257B-3B51-4E49-ACF6-1CAF333FB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Zajímavosti: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B4ADF8F-041A-429E-BE2C-F898F2AC2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" y="2325189"/>
            <a:ext cx="9692640" cy="4153988"/>
          </a:xfrm>
        </p:spPr>
        <p:txBody>
          <a:bodyPr>
            <a:normAutofit/>
          </a:bodyPr>
          <a:lstStyle/>
          <a:p>
            <a:r>
              <a:rPr lang="cs-CZ" sz="2400" dirty="0"/>
              <a:t>napsal Velkou didaktiku – přepracoval do latinské podoby Didactica magna </a:t>
            </a:r>
          </a:p>
          <a:p>
            <a:r>
              <a:rPr lang="cs-CZ" sz="2400" dirty="0"/>
              <a:t>začal pracovat na Vševědě (Pansofii)</a:t>
            </a:r>
          </a:p>
          <a:p>
            <a:r>
              <a:rPr lang="cs-CZ" sz="2400" dirty="0"/>
              <a:t>postupně mu díla zajistila věhlas po celé nekatolické Evropě</a:t>
            </a:r>
          </a:p>
          <a:p>
            <a:r>
              <a:rPr lang="cs-CZ" sz="2400" dirty="0"/>
              <a:t>bankovka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1B88125-7953-40AF-8CDB-3F7F79FD7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131" y="247287"/>
            <a:ext cx="7221662" cy="57853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BA6A631-2842-4F8B-B436-E65A6BB4F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023" y="226520"/>
            <a:ext cx="5244012" cy="630686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8A45ED7-77A8-43FE-91B9-BA3A2A2C8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289" y="1012684"/>
            <a:ext cx="9034123" cy="425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6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D876528-0004-48DF-925D-A17A31C5D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79" b="98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C5F4688-8B44-4E34-9B27-FD0339918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82" y="994147"/>
            <a:ext cx="10578904" cy="418567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!</a:t>
            </a:r>
            <a:r>
              <a:rPr lang="en-US" sz="4400" b="1" dirty="0">
                <a:solidFill>
                  <a:schemeClr val="tx1"/>
                </a:solidFill>
              </a:rPr>
              <a:t>DĚKUJI ZA POZORNOST</a:t>
            </a:r>
            <a:r>
              <a:rPr lang="en-US" sz="4400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98573A-9BD9-4A15-9232-09E539F5B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35254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518764"/>
      </p:ext>
    </p:extLst>
  </p:cSld>
  <p:clrMapOvr>
    <a:masterClrMapping/>
  </p:clrMapOvr>
</p:sld>
</file>

<file path=ppt/theme/theme1.xml><?xml version="1.0" encoding="utf-8"?>
<a:theme xmlns:a="http://schemas.openxmlformats.org/drawingml/2006/main" name="Balík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TM10001115[[fn=Balík]]</Template>
  <TotalTime>151</TotalTime>
  <Words>147</Words>
  <Application>Microsoft Office PowerPoint</Application>
  <PresentationFormat>Širokoúhlá obrazovka</PresentationFormat>
  <Paragraphs>27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Balík</vt:lpstr>
      <vt:lpstr>JAN AMOS KOMENSKÝ</vt:lpstr>
      <vt:lpstr>Život Komenského:</vt:lpstr>
      <vt:lpstr>Studia Komenského:</vt:lpstr>
      <vt:lpstr>Díla:</vt:lpstr>
      <vt:lpstr>LABYRINT SVĚTA A RÁJ SRDE: </vt:lpstr>
      <vt:lpstr>Ukázka Díla:</vt:lpstr>
      <vt:lpstr>Zajímavosti:</vt:lpstr>
      <vt:lpstr>!DĚKUJI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 AMOS KOMENSKÝ</dc:title>
  <dc:creator>Grycová Sára</dc:creator>
  <cp:lastModifiedBy>Grycová Sára</cp:lastModifiedBy>
  <cp:revision>3</cp:revision>
  <dcterms:created xsi:type="dcterms:W3CDTF">2022-03-09T10:27:39Z</dcterms:created>
  <dcterms:modified xsi:type="dcterms:W3CDTF">2022-03-15T18:30:19Z</dcterms:modified>
</cp:coreProperties>
</file>