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3F144E-7E3A-452F-8D48-E4C95DDBE6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cs-CZ" dirty="0"/>
              <a:t>Jaroslav Seifert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C0AC136-4546-4D7A-91C3-63D6C81989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Vytvořil: Aleš Musil</a:t>
            </a:r>
          </a:p>
        </p:txBody>
      </p:sp>
    </p:spTree>
    <p:extLst>
      <p:ext uri="{BB962C8B-B14F-4D97-AF65-F5344CB8AC3E}">
        <p14:creationId xmlns:p14="http://schemas.microsoft.com/office/powerpoint/2010/main" val="21836461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8C3548B4-54DF-4E65-9773-422084DBC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2504" y="2133600"/>
            <a:ext cx="3571875" cy="3777622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050D1384-CA96-445D-B804-0D1FCED05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Základní informace: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8839C92-87F1-45CA-A2FC-53FFCF905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2133600"/>
            <a:ext cx="9035167" cy="3777622"/>
          </a:xfrm>
        </p:spPr>
        <p:txBody>
          <a:bodyPr/>
          <a:lstStyle/>
          <a:p>
            <a:r>
              <a:rPr lang="cs-CZ" b="1" dirty="0"/>
              <a:t>Narozen</a:t>
            </a:r>
            <a:r>
              <a:rPr lang="cs-CZ" dirty="0"/>
              <a:t> - 23. září 1901 v Žižkově</a:t>
            </a:r>
          </a:p>
          <a:p>
            <a:r>
              <a:rPr lang="cs-CZ" b="1" dirty="0"/>
              <a:t>Úmrtí</a:t>
            </a:r>
            <a:r>
              <a:rPr lang="cs-CZ" dirty="0"/>
              <a:t> -  10. ledna 1986</a:t>
            </a:r>
          </a:p>
          <a:p>
            <a:r>
              <a:rPr lang="cs-CZ" dirty="0"/>
              <a:t>Básník </a:t>
            </a:r>
          </a:p>
          <a:p>
            <a:r>
              <a:rPr lang="cs-CZ" dirty="0"/>
              <a:t>Spisovatel</a:t>
            </a:r>
          </a:p>
          <a:p>
            <a:r>
              <a:rPr lang="cs-CZ" dirty="0"/>
              <a:t>Novinář </a:t>
            </a:r>
          </a:p>
          <a:p>
            <a:r>
              <a:rPr lang="cs-CZ" dirty="0"/>
              <a:t>Překladatel </a:t>
            </a:r>
          </a:p>
          <a:p>
            <a:r>
              <a:rPr lang="cs-CZ" b="1" dirty="0"/>
              <a:t>Jediný český nositel Nobelovy ceny za literaturu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002132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081ABF-3F95-4706-A8C0-5DBCE1FB6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8340" y="534932"/>
            <a:ext cx="8911687" cy="1280890"/>
          </a:xfrm>
        </p:spPr>
        <p:txBody>
          <a:bodyPr/>
          <a:lstStyle/>
          <a:p>
            <a:r>
              <a:rPr lang="cs-CZ" dirty="0"/>
              <a:t>Život: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1B4E956-3E5B-40A2-8FC4-025E024B9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Narozen v chudé rodině </a:t>
            </a:r>
          </a:p>
          <a:p>
            <a:r>
              <a:rPr lang="cs-CZ" dirty="0"/>
              <a:t>Otec byl zámečník</a:t>
            </a:r>
          </a:p>
          <a:p>
            <a:r>
              <a:rPr lang="cs-CZ" dirty="0"/>
              <a:t>Matka byla katolička </a:t>
            </a:r>
          </a:p>
          <a:p>
            <a:r>
              <a:rPr lang="cs-CZ" dirty="0"/>
              <a:t>Studoval 6 tříd gymnázia </a:t>
            </a:r>
          </a:p>
          <a:p>
            <a:r>
              <a:rPr lang="cs-CZ" dirty="0"/>
              <a:t>Poté se věnoval žurnalistice </a:t>
            </a:r>
          </a:p>
          <a:p>
            <a:r>
              <a:rPr lang="cs-CZ" dirty="0"/>
              <a:t>Spoluzakladatel spolku Devětsil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33EBBAE-8648-4D27-BBC0-F5209B71E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5406" y="2133600"/>
            <a:ext cx="2762546" cy="1787951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DB9A0BC1-878D-4C90-B0A0-7906A243CE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7952" y="2133599"/>
            <a:ext cx="2262924" cy="281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773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7813422-65BA-4C3F-88C0-C282C252D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Ocenění: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4EF3727-1566-4562-BD8A-C1FC4667B6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Národní umělec -1966</a:t>
            </a:r>
          </a:p>
          <a:p>
            <a:r>
              <a:rPr lang="cs-CZ" dirty="0"/>
              <a:t>Nobelova cena za literaturu -1984</a:t>
            </a:r>
          </a:p>
          <a:p>
            <a:r>
              <a:rPr lang="cs-CZ" dirty="0"/>
              <a:t>Řád Tomáše Garrigua Masaryka I. třídy - 1991</a:t>
            </a:r>
          </a:p>
        </p:txBody>
      </p:sp>
    </p:spTree>
    <p:extLst>
      <p:ext uri="{BB962C8B-B14F-4D97-AF65-F5344CB8AC3E}">
        <p14:creationId xmlns:p14="http://schemas.microsoft.com/office/powerpoint/2010/main" val="287349807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724F87-F277-4DC1-802E-F4884DAEB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Nejznámější díla: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726DC1B-C223-47E8-A37B-8B40CD9DB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Na vlnách TSF</a:t>
            </a:r>
          </a:p>
          <a:p>
            <a:r>
              <a:rPr lang="cs-CZ" dirty="0"/>
              <a:t>Píseň o Viktorce</a:t>
            </a:r>
          </a:p>
          <a:p>
            <a:r>
              <a:rPr lang="cs-CZ" dirty="0"/>
              <a:t>Maminka</a:t>
            </a:r>
          </a:p>
          <a:p>
            <a:r>
              <a:rPr lang="cs-CZ" dirty="0"/>
              <a:t>Koncert na ostrově </a:t>
            </a:r>
          </a:p>
          <a:p>
            <a:r>
              <a:rPr lang="cs-CZ" dirty="0"/>
              <a:t>Morový sloup </a:t>
            </a:r>
          </a:p>
          <a:p>
            <a:r>
              <a:rPr lang="cs-CZ" dirty="0"/>
              <a:t>Všecky krásy světa 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982CEEF-60ED-4F97-9C32-F55C7DAC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7070" y="2133600"/>
            <a:ext cx="1781175" cy="256222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DC6C9EE1-94A1-4FFE-8F0A-0EBB8ABE1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8245" y="2133599"/>
            <a:ext cx="1809750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7722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3305087-C983-4969-8554-0D82F8B25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Ukázka: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C5DCF30-F215-484B-9DE6-0D4B7DF391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Dílo – Píseň o Viktorce</a:t>
            </a:r>
          </a:p>
          <a:p>
            <a:pPr marL="0" indent="0">
              <a:buNone/>
            </a:pPr>
            <a:r>
              <a:rPr lang="cs-CZ" dirty="0"/>
              <a:t> 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FBE813DF-E084-4769-8177-B3BDE8AC5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2545237"/>
            <a:ext cx="2982030" cy="336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470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83A238-1803-4983-A48F-9CF205B4D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6000" dirty="0"/>
              <a:t>Konec……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60E9BFB-B7C2-40D0-AA6C-2C2062A2BC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3541398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Stébla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55</TotalTime>
  <Words>106</Words>
  <Application>Microsoft Office PowerPoint</Application>
  <PresentationFormat>Širokoúhlá obrazovka</PresentationFormat>
  <Paragraphs>32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Stébla</vt:lpstr>
      <vt:lpstr>Jaroslav Seifert</vt:lpstr>
      <vt:lpstr>Základní informace:</vt:lpstr>
      <vt:lpstr>Život:</vt:lpstr>
      <vt:lpstr>Ocenění:</vt:lpstr>
      <vt:lpstr>Nejznámější díla: </vt:lpstr>
      <vt:lpstr>Ukázka:</vt:lpstr>
      <vt:lpstr>Konec……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Jaroslav Seifert</dc:title>
  <dc:creator>Alešek Musil</dc:creator>
  <cp:lastModifiedBy>Alešek Musil</cp:lastModifiedBy>
  <cp:revision>1</cp:revision>
  <dcterms:created xsi:type="dcterms:W3CDTF">2022-03-15T20:04:09Z</dcterms:created>
  <dcterms:modified xsi:type="dcterms:W3CDTF">2022-03-15T20:59:10Z</dcterms:modified>
</cp:coreProperties>
</file>