
<file path=[Content_Types].xml><?xml version="1.0" encoding="utf-8"?>
<Types xmlns="http://schemas.openxmlformats.org/package/2006/content-types">
  <Default Extension="jfif" ContentType="image/jpeg"/>
  <Default Extension="web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crdownload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2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2894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0024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8543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3645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6201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153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0157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7576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545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6958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9954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29817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519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6607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7448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8049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0CDD2-271C-41A1-B2D5-F52D7332D914}" type="datetimeFigureOut">
              <a:rPr lang="cs-CZ" smtClean="0"/>
              <a:t>29.09.2022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8E331A3-21B6-471E-A8B6-EFBA32DFFC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6324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eb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eb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ebp"/><Relationship Id="rId2" Type="http://schemas.openxmlformats.org/officeDocument/2006/relationships/image" Target="../media/image13.crdownload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349135"/>
            <a:ext cx="9144000" cy="1255221"/>
          </a:xfrm>
        </p:spPr>
        <p:txBody>
          <a:bodyPr>
            <a:normAutofit/>
          </a:bodyPr>
          <a:lstStyle/>
          <a:p>
            <a:pPr algn="ctr"/>
            <a:r>
              <a:rPr lang="cs-CZ" sz="7200" dirty="0">
                <a:solidFill>
                  <a:srgbClr val="392E27"/>
                </a:solidFill>
                <a:latin typeface="Arial Black" panose="020B0A04020102020204" pitchFamily="34" charset="0"/>
              </a:rPr>
              <a:t>Tajemství</a:t>
            </a:r>
            <a:r>
              <a:rPr lang="cs-CZ" sz="7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cs-CZ" sz="7200" dirty="0">
                <a:solidFill>
                  <a:srgbClr val="392E27"/>
                </a:solidFill>
                <a:latin typeface="Arial Black" panose="020B0A04020102020204" pitchFamily="34" charset="0"/>
              </a:rPr>
              <a:t>Křtin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18458" y="1820489"/>
            <a:ext cx="9144000" cy="3453938"/>
          </a:xfrm>
        </p:spPr>
        <p:txBody>
          <a:bodyPr>
            <a:normAutofit fontScale="92500" lnSpcReduction="20000"/>
          </a:bodyPr>
          <a:lstStyle/>
          <a:p>
            <a:endParaRPr lang="cs-CZ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cs-CZ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Monča                    Maruška                   Terka  </a:t>
            </a:r>
          </a:p>
          <a:p>
            <a:pPr algn="l"/>
            <a:r>
              <a:rPr lang="cs-CZ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cs-CZ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Emili</a:t>
            </a:r>
            <a:r>
              <a:rPr lang="cs-CZ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Klárka</a:t>
            </a:r>
          </a:p>
          <a:p>
            <a:pPr algn="l"/>
            <a:endParaRPr lang="cs-CZ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cs-CZ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ZŠ Lipovec</a:t>
            </a:r>
          </a:p>
          <a:p>
            <a:pPr algn="l"/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6271"/>
            <a:ext cx="3091729" cy="309172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200" y="976745"/>
            <a:ext cx="32258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802589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7200" dirty="0"/>
              <a:t> </a:t>
            </a:r>
            <a:r>
              <a:rPr lang="cs-CZ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Výpustek</a:t>
            </a:r>
            <a:endParaRPr lang="cs-CZ" sz="6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b="1" dirty="0">
                <a:solidFill>
                  <a:srgbClr val="392E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Mezi Křtinami a Adamovem</a:t>
            </a:r>
          </a:p>
          <a:p>
            <a:r>
              <a:rPr lang="cs-CZ" sz="2400" b="1" dirty="0">
                <a:solidFill>
                  <a:srgbClr val="392E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Osídlena před 15 000 lety</a:t>
            </a:r>
          </a:p>
          <a:p>
            <a:r>
              <a:rPr lang="cs-CZ" sz="2400" b="1" dirty="0">
                <a:solidFill>
                  <a:srgbClr val="392E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19. století Hugo František </a:t>
            </a:r>
            <a:r>
              <a:rPr lang="cs-CZ" sz="2400" b="1" dirty="0" err="1">
                <a:solidFill>
                  <a:srgbClr val="392E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Salm</a:t>
            </a:r>
            <a:endParaRPr lang="cs-CZ" sz="2400" b="1" dirty="0">
              <a:solidFill>
                <a:srgbClr val="392E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400" b="1" dirty="0">
                <a:solidFill>
                  <a:srgbClr val="392E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Další významný objevitel Karel Absolon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220" y="592693"/>
            <a:ext cx="3596421" cy="267541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303" y="4073770"/>
            <a:ext cx="4549833" cy="255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0317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dirty="0">
                <a:latin typeface="Arial Black" panose="020B0A04020102020204" pitchFamily="34" charset="0"/>
              </a:rPr>
              <a:t>Nálezy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604357"/>
            <a:ext cx="8596668" cy="4437006"/>
          </a:xfrm>
        </p:spPr>
        <p:txBody>
          <a:bodyPr/>
          <a:lstStyle/>
          <a:p>
            <a:r>
              <a:rPr lang="cs-CZ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Jeskynní medvěd</a:t>
            </a:r>
          </a:p>
          <a:p>
            <a:r>
              <a:rPr lang="cs-CZ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Jeskynní lev</a:t>
            </a:r>
          </a:p>
          <a:p>
            <a:r>
              <a:rPr lang="cs-CZ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Zuby a drápy lva a medvěda</a:t>
            </a:r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0" y="948730"/>
            <a:ext cx="4046592" cy="304107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854" y="3441032"/>
            <a:ext cx="3779520" cy="252283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374" y="3909899"/>
            <a:ext cx="2359108" cy="240200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759441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7200" dirty="0">
                <a:latin typeface="Arial Black" panose="020B0A04020102020204" pitchFamily="34" charset="0"/>
              </a:rPr>
              <a:t>Kryt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19. století vojenský objekt</a:t>
            </a: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armáda skladovala munici</a:t>
            </a: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 vojáků v něm vydrží 7 dní</a:t>
            </a: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Vědělo o něm jen 35 lidí z ČR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301" y="1255222"/>
            <a:ext cx="5443031" cy="36272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873" y="4388733"/>
            <a:ext cx="3418142" cy="22787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363840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7200" dirty="0">
                <a:latin typeface="Arial Black" panose="020B0A04020102020204" pitchFamily="34" charset="0"/>
              </a:rPr>
              <a:t>Barokní kostel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Památka UNESCO</a:t>
            </a: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Kostel Panny Marie</a:t>
            </a: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 děkovných obrazů</a:t>
            </a: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Dříve byl 1 německý a 1 český</a:t>
            </a: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Zvonkohra zvoní ve středu, sobotu a neděli</a:t>
            </a:r>
          </a:p>
          <a:p>
            <a:endParaRPr lang="cs-CZ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990" y="1822334"/>
            <a:ext cx="4341150" cy="21705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484" y="3608301"/>
            <a:ext cx="2511036" cy="324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32093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892" y="2832649"/>
            <a:ext cx="3116254" cy="3208713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7200" dirty="0">
                <a:latin typeface="Arial Black" panose="020B0A04020102020204" pitchFamily="34" charset="0"/>
              </a:rPr>
              <a:t>Výzdoba kostela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 B. </a:t>
            </a:r>
            <a:r>
              <a:rPr lang="cs-CZ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Santini</a:t>
            </a:r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cs-CZ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Aichel</a:t>
            </a:r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úkol vystavět nové poutní místo</a:t>
            </a: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Architektem - František Benedikt Klíčník</a:t>
            </a: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Stavitel - František Antonín </a:t>
            </a:r>
            <a:r>
              <a:rPr lang="cs-CZ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Ritz</a:t>
            </a:r>
            <a:endParaRPr lang="cs-CZ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Sochaři - Antonín a Ondřej </a:t>
            </a:r>
            <a:r>
              <a:rPr lang="cs-CZ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Schweigl</a:t>
            </a:r>
            <a:endParaRPr lang="cs-CZ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Byl zdoben např. Janem Jiřím </a:t>
            </a:r>
            <a:r>
              <a:rPr lang="cs-CZ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Etgensem</a:t>
            </a:r>
            <a:endParaRPr lang="cs-CZ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84775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7200" dirty="0">
                <a:latin typeface="Arial Black" panose="020B0A04020102020204" pitchFamily="34" charset="0"/>
              </a:rPr>
              <a:t>Kostnice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zde 976 kostí</a:t>
            </a: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pomalovaných lebek s písmenem T</a:t>
            </a: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Byla veřejně otevřena roku 2005</a:t>
            </a:r>
          </a:p>
          <a:p>
            <a:endParaRPr lang="cs-CZ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287" y="2319251"/>
            <a:ext cx="4085616" cy="270033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975" y="3947247"/>
            <a:ext cx="2901141" cy="290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4495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7200" dirty="0">
                <a:latin typeface="Arial Black" panose="020B0A04020102020204" pitchFamily="34" charset="0"/>
              </a:rPr>
              <a:t>Stará škola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Dříve to byl ovčín</a:t>
            </a: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roce 1882 si Vincent z Bubna –Litic si nechal postavit zámek</a:t>
            </a: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roku 1918 vládla </a:t>
            </a:r>
            <a:r>
              <a:rPr lang="cs-CZ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Adelína</a:t>
            </a:r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Offermannova</a:t>
            </a:r>
            <a:endParaRPr lang="cs-CZ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 roce 1920 se zámek stal majetkem obce, která sem umístila školu</a:t>
            </a:r>
          </a:p>
          <a:p>
            <a:pPr marL="0" indent="0">
              <a:buNone/>
            </a:pPr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872" y="4507241"/>
            <a:ext cx="4183554" cy="235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9890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7200" dirty="0">
                <a:latin typeface="Arial Black" panose="020B0A04020102020204" pitchFamily="34" charset="0"/>
              </a:rPr>
              <a:t>Nová škola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Byla postavena roku 2001</a:t>
            </a: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Ředitel - RNDr. Petr Lukáš</a:t>
            </a: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Zástupkyně – RNDr. Jarmila </a:t>
            </a:r>
            <a:r>
              <a:rPr lang="cs-CZ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Ištoková</a:t>
            </a:r>
            <a:endParaRPr lang="cs-CZ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to </a:t>
            </a:r>
            <a:r>
              <a:rPr lang="cs-CZ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Ekoškola</a:t>
            </a:r>
            <a:endParaRPr lang="cs-CZ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1" y="5035522"/>
            <a:ext cx="6758248" cy="181217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512" y="3639690"/>
            <a:ext cx="5104938" cy="139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3270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/>
              <a:t>         </a:t>
            </a:r>
            <a:r>
              <a:rPr lang="cs-CZ" sz="5400" dirty="0">
                <a:solidFill>
                  <a:schemeClr val="tx1"/>
                </a:solidFill>
                <a:latin typeface="Arial Black" panose="020B0A04020102020204" pitchFamily="34" charset="0"/>
              </a:rPr>
              <a:t>HELLO KITTKY</a:t>
            </a:r>
            <a:br>
              <a:rPr lang="cs-CZ" sz="54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cs-CZ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Děkujeme za pozornost.</a:t>
            </a:r>
            <a:endParaRPr lang="cs-CZ" sz="5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017" y="1930400"/>
            <a:ext cx="2909000" cy="3881437"/>
          </a:xfrm>
        </p:spPr>
      </p:pic>
    </p:spTree>
    <p:extLst>
      <p:ext uri="{BB962C8B-B14F-4D97-AF65-F5344CB8AC3E}">
        <p14:creationId xmlns:p14="http://schemas.microsoft.com/office/powerpoint/2010/main" val="3168607689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162</TotalTime>
  <Words>219</Words>
  <Application>Microsoft Office PowerPoint</Application>
  <PresentationFormat>Širokoúhlá obrazovka</PresentationFormat>
  <Paragraphs>50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Times New Roman</vt:lpstr>
      <vt:lpstr>Trebuchet MS</vt:lpstr>
      <vt:lpstr>Wingdings 3</vt:lpstr>
      <vt:lpstr>Fazeta</vt:lpstr>
      <vt:lpstr>Tajemství Křtin</vt:lpstr>
      <vt:lpstr> Výpustek</vt:lpstr>
      <vt:lpstr>Nálezy</vt:lpstr>
      <vt:lpstr>Kryt</vt:lpstr>
      <vt:lpstr>Barokní kostel</vt:lpstr>
      <vt:lpstr>Výzdoba kostela</vt:lpstr>
      <vt:lpstr>Kostnice</vt:lpstr>
      <vt:lpstr>Stará škola</vt:lpstr>
      <vt:lpstr>Nová škola</vt:lpstr>
      <vt:lpstr>         HELLO KITTKY Děkujeme za pozornost.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Tajemství Křtin</dc:title>
  <dc:creator>zslipovec</dc:creator>
  <cp:lastModifiedBy>Eva Veselá</cp:lastModifiedBy>
  <cp:revision>18</cp:revision>
  <dcterms:created xsi:type="dcterms:W3CDTF">2022-09-23T05:52:27Z</dcterms:created>
  <dcterms:modified xsi:type="dcterms:W3CDTF">2022-09-29T06:12:15Z</dcterms:modified>
</cp:coreProperties>
</file>